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2"/>
  </p:notesMasterIdLst>
  <p:sldIdLst>
    <p:sldId id="262" r:id="rId2"/>
    <p:sldId id="265" r:id="rId3"/>
    <p:sldId id="266" r:id="rId4"/>
    <p:sldId id="272" r:id="rId5"/>
    <p:sldId id="273" r:id="rId6"/>
    <p:sldId id="274" r:id="rId7"/>
    <p:sldId id="275" r:id="rId8"/>
    <p:sldId id="276" r:id="rId9"/>
    <p:sldId id="27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3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73796-80B3-40F5-95B4-0B9E4BBC0546}" type="datetimeFigureOut">
              <a:rPr lang="es-MX" smtClean="0"/>
              <a:t>14/03/2018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16F6-ECFE-44C1-AD8B-0DDAD2666F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134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1" y="1706470"/>
            <a:ext cx="8915400" cy="2724845"/>
          </a:xfrm>
        </p:spPr>
        <p:txBody>
          <a:bodyPr anchor="b">
            <a:normAutofit/>
          </a:bodyPr>
          <a:lstStyle>
            <a:lvl1pPr algn="ctr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1" y="4680828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518C-FB23-4AB3-B265-B170A86248D4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66B42-0556-4E15-A4DB-E5E3C0289405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3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de.earthengine.google.com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AC9D-4FE4-491A-AF50-3B8E93A2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1" y="1223495"/>
            <a:ext cx="11934423" cy="3272216"/>
          </a:xfrm>
        </p:spPr>
        <p:txBody>
          <a:bodyPr>
            <a:normAutofit/>
          </a:bodyPr>
          <a:lstStyle/>
          <a:p>
            <a:r>
              <a:rPr lang="es-ES" dirty="0"/>
              <a:t>Uso de la plataforma Google </a:t>
            </a:r>
            <a:r>
              <a:rPr lang="es-ES" dirty="0" err="1"/>
              <a:t>Earth</a:t>
            </a:r>
            <a:r>
              <a:rPr lang="es-ES" dirty="0"/>
              <a:t> </a:t>
            </a:r>
            <a:r>
              <a:rPr lang="es-ES" dirty="0" err="1"/>
              <a:t>Engine</a:t>
            </a:r>
            <a:r>
              <a:rPr lang="es-ES" dirty="0"/>
              <a:t> (GEE). 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8A655-EC94-43D2-91AD-8F2D679A2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1511" y="4680827"/>
            <a:ext cx="8915400" cy="203036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Adrián </a:t>
            </a:r>
            <a:r>
              <a:rPr lang="es-MX" dirty="0" err="1"/>
              <a:t>Ghilardi</a:t>
            </a:r>
            <a:r>
              <a:rPr lang="es-MX" dirty="0"/>
              <a:t>, Ulises Olivares, Diana Ramírez, Raúl Tauro, Roberto Rangel</a:t>
            </a:r>
          </a:p>
          <a:p>
            <a:pPr algn="ctr"/>
            <a:endParaRPr lang="es-MX" b="1" dirty="0"/>
          </a:p>
          <a:p>
            <a:pPr algn="ctr"/>
            <a:r>
              <a:rPr lang="es-MX" b="1" dirty="0"/>
              <a:t>19 - 23 de Marzo de 2018</a:t>
            </a:r>
          </a:p>
          <a:p>
            <a:pPr algn="ctr"/>
            <a:endParaRPr lang="es-MX" b="1" dirty="0"/>
          </a:p>
          <a:p>
            <a:pPr algn="ctr"/>
            <a:r>
              <a:rPr lang="es-MX" sz="1300" dirty="0"/>
              <a:t>Sala de Usos Múltiples (SUM) #1 del Ministerio de Agroindustria de la Nación, Av. Paseo Colón 982 C.A.B.A.</a:t>
            </a:r>
          </a:p>
        </p:txBody>
      </p:sp>
      <p:pic>
        <p:nvPicPr>
          <p:cNvPr id="6" name="Picture 2" descr="http://www.wegp.unam.mx/static/courses/argentina2018/images/banner/CourseBanner.png">
            <a:extLst>
              <a:ext uri="{FF2B5EF4-FFF2-40B4-BE49-F238E27FC236}">
                <a16:creationId xmlns:a16="http://schemas.microsoft.com/office/drawing/2014/main" id="{00748D9F-1E91-4E51-8F82-E5B9B5995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b="31095"/>
          <a:stretch/>
        </p:blipFill>
        <p:spPr bwMode="auto">
          <a:xfrm>
            <a:off x="1498598" y="243279"/>
            <a:ext cx="9801225" cy="63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8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518C-FB23-4AB3-B265-B170A86248D4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074165" y="1371600"/>
            <a:ext cx="8229600" cy="3358055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por su atención</a:t>
            </a:r>
            <a:br>
              <a:rPr lang="es-MX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www.wegp.unam.mx/static/courses/argentina2018/images/banner/CourseBanner.png">
            <a:extLst>
              <a:ext uri="{FF2B5EF4-FFF2-40B4-BE49-F238E27FC236}">
                <a16:creationId xmlns:a16="http://schemas.microsoft.com/office/drawing/2014/main" id="{00748D9F-1E91-4E51-8F82-E5B9B5995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b="31095"/>
          <a:stretch/>
        </p:blipFill>
        <p:spPr bwMode="auto">
          <a:xfrm>
            <a:off x="298303" y="44624"/>
            <a:ext cx="11636194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518C-FB23-4AB3-B265-B170A86248D4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7" name="Título 8"/>
          <p:cNvSpPr>
            <a:spLocks noGrp="1"/>
          </p:cNvSpPr>
          <p:nvPr>
            <p:ph type="title" idx="4294967295"/>
          </p:nvPr>
        </p:nvSpPr>
        <p:spPr>
          <a:xfrm>
            <a:off x="189186" y="158392"/>
            <a:ext cx="12002814" cy="630583"/>
          </a:xfrm>
        </p:spPr>
        <p:txBody>
          <a:bodyPr>
            <a:noAutofit/>
          </a:bodyPr>
          <a:lstStyle/>
          <a:p>
            <a:pPr algn="ctr"/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s-ES_tradnl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</a:t>
            </a:r>
            <a:endParaRPr lang="es-ES_tradnl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r>
              <a:rPr lang="es-MX" dirty="0"/>
              <a:t>CURSO-TALLER DE ESPECIALIZACIÓN EN TÉCNICAS DE ANÁLISIS Y MODELADO ESPACIAL PARA LA PLANEACIÓN BIOENERGÉTICA</a:t>
            </a:r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311545-8DC9-47C5-A00C-D7BE37BE7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16"/>
          <a:stretch/>
        </p:blipFill>
        <p:spPr>
          <a:xfrm>
            <a:off x="1233487" y="656123"/>
            <a:ext cx="9725026" cy="54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8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518C-FB23-4AB3-B265-B170A86248D4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7" name="Título 8"/>
          <p:cNvSpPr>
            <a:spLocks noGrp="1"/>
          </p:cNvSpPr>
          <p:nvPr>
            <p:ph type="title" idx="4294967295"/>
          </p:nvPr>
        </p:nvSpPr>
        <p:spPr>
          <a:xfrm>
            <a:off x="189186" y="158392"/>
            <a:ext cx="12002814" cy="630583"/>
          </a:xfrm>
        </p:spPr>
        <p:txBody>
          <a:bodyPr>
            <a:noAutofit/>
          </a:bodyPr>
          <a:lstStyle/>
          <a:p>
            <a:pPr algn="ctr"/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para registrarse en la plataforma</a:t>
            </a:r>
          </a:p>
        </p:txBody>
      </p:sp>
      <p:sp>
        <p:nvSpPr>
          <p:cNvPr id="12" name="4 Marcador de pie de página">
            <a:extLst>
              <a:ext uri="{FF2B5EF4-FFF2-40B4-BE49-F238E27FC236}">
                <a16:creationId xmlns:a16="http://schemas.microsoft.com/office/drawing/2014/main" id="{5097B443-2248-47D4-89C1-6BB0FE16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r>
              <a:rPr lang="es-MX" dirty="0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D50DB8-C1AB-4A97-A388-C3FD3F4ADA3F}"/>
              </a:ext>
            </a:extLst>
          </p:cNvPr>
          <p:cNvSpPr txBox="1"/>
          <p:nvPr/>
        </p:nvSpPr>
        <p:spPr>
          <a:xfrm>
            <a:off x="1362364" y="2151727"/>
            <a:ext cx="10073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4000" dirty="0"/>
              <a:t>Tener una cuenta de Gmail.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4000" dirty="0"/>
              <a:t>Aceptar los términos y condiciones.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4000" dirty="0"/>
              <a:t>Llenar el formulario* de registro.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4000" dirty="0"/>
              <a:t>Esperar confirmación de registro.</a:t>
            </a:r>
          </a:p>
        </p:txBody>
      </p:sp>
    </p:spTree>
    <p:extLst>
      <p:ext uri="{BB962C8B-B14F-4D97-AF65-F5344CB8AC3E}">
        <p14:creationId xmlns:p14="http://schemas.microsoft.com/office/powerpoint/2010/main" val="309272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518C-FB23-4AB3-B265-B170A86248D4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7" name="Título 8"/>
          <p:cNvSpPr>
            <a:spLocks noGrp="1"/>
          </p:cNvSpPr>
          <p:nvPr>
            <p:ph type="title" idx="4294967295"/>
          </p:nvPr>
        </p:nvSpPr>
        <p:spPr>
          <a:xfrm>
            <a:off x="189186" y="158392"/>
            <a:ext cx="12002814" cy="630583"/>
          </a:xfrm>
        </p:spPr>
        <p:txBody>
          <a:bodyPr>
            <a:noAutofit/>
          </a:bodyPr>
          <a:lstStyle/>
          <a:p>
            <a:pPr algn="ctr"/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Subir archivos </a:t>
            </a:r>
            <a:r>
              <a:rPr lang="es-ES_tradnl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raster</a:t>
            </a: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plataforma GEE</a:t>
            </a:r>
          </a:p>
        </p:txBody>
      </p:sp>
      <p:sp>
        <p:nvSpPr>
          <p:cNvPr id="12" name="4 Marcador de pie de página">
            <a:extLst>
              <a:ext uri="{FF2B5EF4-FFF2-40B4-BE49-F238E27FC236}">
                <a16:creationId xmlns:a16="http://schemas.microsoft.com/office/drawing/2014/main" id="{5097B443-2248-47D4-89C1-6BB0FE16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r>
              <a:rPr lang="es-MX" dirty="0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D50DB8-C1AB-4A97-A388-C3FD3F4ADA3F}"/>
              </a:ext>
            </a:extLst>
          </p:cNvPr>
          <p:cNvSpPr txBox="1"/>
          <p:nvPr/>
        </p:nvSpPr>
        <p:spPr>
          <a:xfrm>
            <a:off x="189186" y="1265899"/>
            <a:ext cx="117980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800" dirty="0"/>
              <a:t>Entrar a la página </a:t>
            </a:r>
            <a:r>
              <a:rPr lang="es-MX" sz="2800" dirty="0">
                <a:hlinkClick r:id="rId2"/>
              </a:rPr>
              <a:t>https://code.earthengine.google.com</a:t>
            </a:r>
            <a:r>
              <a:rPr lang="es-MX" sz="2800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s-MX" sz="4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3C729D-43AA-4D4C-8DB0-2DD97C35A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94" b="55625"/>
          <a:stretch/>
        </p:blipFill>
        <p:spPr>
          <a:xfrm>
            <a:off x="204786" y="2563948"/>
            <a:ext cx="11857010" cy="30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518C-FB23-4AB3-B265-B170A86248D4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7" name="Título 8"/>
          <p:cNvSpPr>
            <a:spLocks noGrp="1"/>
          </p:cNvSpPr>
          <p:nvPr>
            <p:ph type="title" idx="4294967295"/>
          </p:nvPr>
        </p:nvSpPr>
        <p:spPr>
          <a:xfrm>
            <a:off x="189186" y="158392"/>
            <a:ext cx="12002814" cy="630583"/>
          </a:xfrm>
        </p:spPr>
        <p:txBody>
          <a:bodyPr>
            <a:noAutofit/>
          </a:bodyPr>
          <a:lstStyle/>
          <a:p>
            <a:pPr algn="ctr"/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Subir archivos </a:t>
            </a:r>
            <a:r>
              <a:rPr lang="es-ES_tradnl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raster</a:t>
            </a: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plataforma GEE</a:t>
            </a:r>
          </a:p>
        </p:txBody>
      </p:sp>
      <p:sp>
        <p:nvSpPr>
          <p:cNvPr id="12" name="4 Marcador de pie de página">
            <a:extLst>
              <a:ext uri="{FF2B5EF4-FFF2-40B4-BE49-F238E27FC236}">
                <a16:creationId xmlns:a16="http://schemas.microsoft.com/office/drawing/2014/main" id="{5097B443-2248-47D4-89C1-6BB0FE16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r>
              <a:rPr lang="es-MX" dirty="0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D50DB8-C1AB-4A97-A388-C3FD3F4ADA3F}"/>
              </a:ext>
            </a:extLst>
          </p:cNvPr>
          <p:cNvSpPr txBox="1"/>
          <p:nvPr/>
        </p:nvSpPr>
        <p:spPr>
          <a:xfrm>
            <a:off x="189186" y="1265899"/>
            <a:ext cx="117980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MX" sz="2800" dirty="0"/>
              <a:t>Ir a la pestaña </a:t>
            </a:r>
            <a:r>
              <a:rPr lang="es-MX" sz="2800" dirty="0" err="1"/>
              <a:t>Assets</a:t>
            </a:r>
            <a:endParaRPr lang="es-MX" sz="2800" dirty="0"/>
          </a:p>
          <a:p>
            <a:pPr marL="342900" indent="-342900">
              <a:buFont typeface="+mj-lt"/>
              <a:buAutoNum type="arabicPeriod" startAt="2"/>
            </a:pPr>
            <a:endParaRPr lang="es-MX" sz="4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3C729D-43AA-4D4C-8DB0-2DD97C35A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94" b="55625"/>
          <a:stretch/>
        </p:blipFill>
        <p:spPr>
          <a:xfrm>
            <a:off x="204786" y="2563948"/>
            <a:ext cx="11857010" cy="3079619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E36780D-DA97-4E97-B671-C56F8F18FCE0}"/>
              </a:ext>
            </a:extLst>
          </p:cNvPr>
          <p:cNvCxnSpPr>
            <a:cxnSpLocks/>
          </p:cNvCxnSpPr>
          <p:nvPr/>
        </p:nvCxnSpPr>
        <p:spPr>
          <a:xfrm flipH="1">
            <a:off x="1128713" y="1771650"/>
            <a:ext cx="2571750" cy="12573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19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518C-FB23-4AB3-B265-B170A86248D4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7" name="Título 8"/>
          <p:cNvSpPr>
            <a:spLocks noGrp="1"/>
          </p:cNvSpPr>
          <p:nvPr>
            <p:ph type="title" idx="4294967295"/>
          </p:nvPr>
        </p:nvSpPr>
        <p:spPr>
          <a:xfrm>
            <a:off x="189186" y="158392"/>
            <a:ext cx="12002814" cy="630583"/>
          </a:xfrm>
        </p:spPr>
        <p:txBody>
          <a:bodyPr>
            <a:noAutofit/>
          </a:bodyPr>
          <a:lstStyle/>
          <a:p>
            <a:pPr algn="ctr"/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Subir archivos </a:t>
            </a:r>
            <a:r>
              <a:rPr lang="es-ES_tradnl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raster</a:t>
            </a: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plataforma GEE</a:t>
            </a:r>
          </a:p>
        </p:txBody>
      </p:sp>
      <p:sp>
        <p:nvSpPr>
          <p:cNvPr id="12" name="4 Marcador de pie de página">
            <a:extLst>
              <a:ext uri="{FF2B5EF4-FFF2-40B4-BE49-F238E27FC236}">
                <a16:creationId xmlns:a16="http://schemas.microsoft.com/office/drawing/2014/main" id="{5097B443-2248-47D4-89C1-6BB0FE16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r>
              <a:rPr lang="es-MX" dirty="0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D50DB8-C1AB-4A97-A388-C3FD3F4ADA3F}"/>
              </a:ext>
            </a:extLst>
          </p:cNvPr>
          <p:cNvSpPr txBox="1"/>
          <p:nvPr/>
        </p:nvSpPr>
        <p:spPr>
          <a:xfrm>
            <a:off x="189186" y="1265899"/>
            <a:ext cx="117980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MX" sz="2800" dirty="0" err="1"/>
              <a:t>Click</a:t>
            </a:r>
            <a:r>
              <a:rPr lang="es-MX" sz="2800" dirty="0"/>
              <a:t> en NEW, </a:t>
            </a:r>
            <a:r>
              <a:rPr lang="es-MX" sz="2800" dirty="0" err="1"/>
              <a:t>Image</a:t>
            </a:r>
            <a:r>
              <a:rPr lang="es-MX" sz="2800" dirty="0"/>
              <a:t> </a:t>
            </a:r>
            <a:r>
              <a:rPr lang="es-MX" sz="2800" dirty="0" err="1"/>
              <a:t>upload</a:t>
            </a:r>
            <a:endParaRPr lang="es-MX" sz="2800" dirty="0"/>
          </a:p>
          <a:p>
            <a:pPr marL="342900" indent="-342900">
              <a:buFont typeface="+mj-lt"/>
              <a:buAutoNum type="arabicPeriod" startAt="3"/>
            </a:pPr>
            <a:endParaRPr lang="es-MX" sz="40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27F7B3E-A9EB-41DF-97F3-74FA9C461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87" b="54544"/>
          <a:stretch/>
        </p:blipFill>
        <p:spPr>
          <a:xfrm>
            <a:off x="204786" y="2671763"/>
            <a:ext cx="11872610" cy="292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518C-FB23-4AB3-B265-B170A86248D4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7" name="Título 8"/>
          <p:cNvSpPr>
            <a:spLocks noGrp="1"/>
          </p:cNvSpPr>
          <p:nvPr>
            <p:ph type="title" idx="4294967295"/>
          </p:nvPr>
        </p:nvSpPr>
        <p:spPr>
          <a:xfrm>
            <a:off x="189186" y="158392"/>
            <a:ext cx="12002814" cy="630583"/>
          </a:xfrm>
        </p:spPr>
        <p:txBody>
          <a:bodyPr>
            <a:noAutofit/>
          </a:bodyPr>
          <a:lstStyle/>
          <a:p>
            <a:pPr algn="ctr"/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Subir archivos </a:t>
            </a:r>
            <a:r>
              <a:rPr lang="es-ES_tradnl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raster</a:t>
            </a: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plataforma GEE</a:t>
            </a:r>
          </a:p>
        </p:txBody>
      </p:sp>
      <p:sp>
        <p:nvSpPr>
          <p:cNvPr id="12" name="4 Marcador de pie de página">
            <a:extLst>
              <a:ext uri="{FF2B5EF4-FFF2-40B4-BE49-F238E27FC236}">
                <a16:creationId xmlns:a16="http://schemas.microsoft.com/office/drawing/2014/main" id="{5097B443-2248-47D4-89C1-6BB0FE16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r>
              <a:rPr lang="es-MX" dirty="0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D50DB8-C1AB-4A97-A388-C3FD3F4ADA3F}"/>
              </a:ext>
            </a:extLst>
          </p:cNvPr>
          <p:cNvSpPr txBox="1"/>
          <p:nvPr/>
        </p:nvSpPr>
        <p:spPr>
          <a:xfrm>
            <a:off x="189186" y="1265899"/>
            <a:ext cx="117980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s-MX" sz="2800" dirty="0" err="1"/>
              <a:t>Upload</a:t>
            </a:r>
            <a:r>
              <a:rPr lang="es-MX" sz="2800" dirty="0"/>
              <a:t> a new </a:t>
            </a:r>
            <a:r>
              <a:rPr lang="es-MX" sz="2800" dirty="0" err="1"/>
              <a:t>image</a:t>
            </a:r>
            <a:r>
              <a:rPr lang="es-MX" sz="2800" dirty="0"/>
              <a:t> </a:t>
            </a:r>
            <a:r>
              <a:rPr lang="es-MX" sz="2800" dirty="0" err="1"/>
              <a:t>asset</a:t>
            </a:r>
            <a:endParaRPr lang="es-MX" sz="2800" dirty="0"/>
          </a:p>
          <a:p>
            <a:pPr marL="342900" indent="-342900">
              <a:buFont typeface="+mj-lt"/>
              <a:buAutoNum type="arabicPeriod" startAt="4"/>
            </a:pPr>
            <a:endParaRPr lang="es-MX"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3C7271-5336-48BC-A131-A9BD1D2DC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66" t="38534" r="37187" b="29880"/>
          <a:stretch/>
        </p:blipFill>
        <p:spPr>
          <a:xfrm>
            <a:off x="3481387" y="2089958"/>
            <a:ext cx="5229225" cy="350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4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518C-FB23-4AB3-B265-B170A86248D4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7" name="Título 8"/>
          <p:cNvSpPr>
            <a:spLocks noGrp="1"/>
          </p:cNvSpPr>
          <p:nvPr>
            <p:ph type="title" idx="4294967295"/>
          </p:nvPr>
        </p:nvSpPr>
        <p:spPr>
          <a:xfrm>
            <a:off x="189186" y="158392"/>
            <a:ext cx="12002814" cy="630583"/>
          </a:xfrm>
        </p:spPr>
        <p:txBody>
          <a:bodyPr>
            <a:noAutofit/>
          </a:bodyPr>
          <a:lstStyle/>
          <a:p>
            <a:pPr algn="ctr"/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Subir archivos </a:t>
            </a:r>
            <a:r>
              <a:rPr lang="es-ES_tradnl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raster</a:t>
            </a: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plataforma GEE</a:t>
            </a:r>
          </a:p>
        </p:txBody>
      </p:sp>
      <p:sp>
        <p:nvSpPr>
          <p:cNvPr id="12" name="4 Marcador de pie de página">
            <a:extLst>
              <a:ext uri="{FF2B5EF4-FFF2-40B4-BE49-F238E27FC236}">
                <a16:creationId xmlns:a16="http://schemas.microsoft.com/office/drawing/2014/main" id="{5097B443-2248-47D4-89C1-6BB0FE16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r>
              <a:rPr lang="es-MX" dirty="0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D50DB8-C1AB-4A97-A388-C3FD3F4ADA3F}"/>
              </a:ext>
            </a:extLst>
          </p:cNvPr>
          <p:cNvSpPr txBox="1"/>
          <p:nvPr/>
        </p:nvSpPr>
        <p:spPr>
          <a:xfrm>
            <a:off x="189186" y="1265899"/>
            <a:ext cx="117980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s-MX" sz="2800" dirty="0"/>
              <a:t>Compartir el </a:t>
            </a:r>
            <a:r>
              <a:rPr lang="es-MX" sz="2800" dirty="0" err="1"/>
              <a:t>raster</a:t>
            </a:r>
            <a:r>
              <a:rPr lang="es-MX" sz="2800" dirty="0"/>
              <a:t> que se subió a la plataforma</a:t>
            </a:r>
          </a:p>
          <a:p>
            <a:pPr marL="342900" indent="-342900">
              <a:buFont typeface="+mj-lt"/>
              <a:buAutoNum type="arabicPeriod" startAt="5"/>
            </a:pPr>
            <a:endParaRPr lang="es-MX" sz="4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FE27E9-E59F-4B5B-B541-DCDE89D33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599" y="2185987"/>
            <a:ext cx="6714802" cy="32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5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518C-FB23-4AB3-B265-B170A86248D4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7" name="Título 8"/>
          <p:cNvSpPr>
            <a:spLocks noGrp="1"/>
          </p:cNvSpPr>
          <p:nvPr>
            <p:ph type="title" idx="4294967295"/>
          </p:nvPr>
        </p:nvSpPr>
        <p:spPr>
          <a:xfrm>
            <a:off x="189186" y="158392"/>
            <a:ext cx="12002814" cy="630583"/>
          </a:xfrm>
        </p:spPr>
        <p:txBody>
          <a:bodyPr>
            <a:noAutofit/>
          </a:bodyPr>
          <a:lstStyle/>
          <a:p>
            <a:pPr algn="ctr"/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Subir archivos </a:t>
            </a:r>
            <a:r>
              <a:rPr lang="es-ES_tradnl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raster</a:t>
            </a: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plataforma GEE</a:t>
            </a:r>
          </a:p>
        </p:txBody>
      </p:sp>
      <p:sp>
        <p:nvSpPr>
          <p:cNvPr id="12" name="4 Marcador de pie de página">
            <a:extLst>
              <a:ext uri="{FF2B5EF4-FFF2-40B4-BE49-F238E27FC236}">
                <a16:creationId xmlns:a16="http://schemas.microsoft.com/office/drawing/2014/main" id="{5097B443-2248-47D4-89C1-6BB0FE16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r>
              <a:rPr lang="es-MX" dirty="0"/>
              <a:t>CURSO-TALLER DE ESPECIALIZACIÓN EN TÉCNICAS DE ANÁLISIS Y MODELADO ESPACIAL PARA LA PLANEACIÓN BIOENERGÉTICA</a:t>
            </a:r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D50DB8-C1AB-4A97-A388-C3FD3F4ADA3F}"/>
              </a:ext>
            </a:extLst>
          </p:cNvPr>
          <p:cNvSpPr txBox="1"/>
          <p:nvPr/>
        </p:nvSpPr>
        <p:spPr>
          <a:xfrm>
            <a:off x="189186" y="1265899"/>
            <a:ext cx="117980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s-MX" sz="2800" dirty="0"/>
              <a:t>Compartir el </a:t>
            </a:r>
            <a:r>
              <a:rPr lang="es-MX" sz="2800" dirty="0" err="1"/>
              <a:t>raster</a:t>
            </a:r>
            <a:r>
              <a:rPr lang="es-MX" sz="2800" dirty="0"/>
              <a:t> que se subió a la plataforma (Continuación)</a:t>
            </a:r>
          </a:p>
          <a:p>
            <a:pPr marL="342900" indent="-342900">
              <a:buFont typeface="+mj-lt"/>
              <a:buAutoNum type="arabicPeriod" startAt="5"/>
            </a:pPr>
            <a:endParaRPr lang="es-MX"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72FDA4-1EB7-452C-A0E4-7A7DEFB9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687" y="1835285"/>
            <a:ext cx="43910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8826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Bioenergy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Bioenergy" id="{30813F2A-DB9D-4A43-B213-CD851CAE18FA}" vid="{42E1AF49-67B4-4092-87A8-B37D0B7AC4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Theme_Bioenergy</Template>
  <TotalTime>886</TotalTime>
  <Words>325</Words>
  <Application>Microsoft Office PowerPoint</Application>
  <PresentationFormat>Panorámica</PresentationFormat>
  <Paragraphs>43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Theme_Bioenergy</vt:lpstr>
      <vt:lpstr>Uso de la plataforma Google Earth Engine (GEE). </vt:lpstr>
      <vt:lpstr>Google Earth Engine</vt:lpstr>
      <vt:lpstr>Requisitos para registrarse en la plataforma</vt:lpstr>
      <vt:lpstr>Subir archivos raster a la plataforma GEE</vt:lpstr>
      <vt:lpstr>Subir archivos raster a la plataforma GEE</vt:lpstr>
      <vt:lpstr>Subir archivos raster a la plataforma GEE</vt:lpstr>
      <vt:lpstr>Subir archivos raster a la plataforma GEE</vt:lpstr>
      <vt:lpstr>Subir archivos raster a la plataforma GEE</vt:lpstr>
      <vt:lpstr>Subir archivos raster a la plataforma GEE</vt:lpstr>
      <vt:lpstr>Gracias por su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GHILARDI</dc:creator>
  <cp:lastModifiedBy>Roberto Rangel</cp:lastModifiedBy>
  <cp:revision>57</cp:revision>
  <dcterms:created xsi:type="dcterms:W3CDTF">2018-03-06T17:27:22Z</dcterms:created>
  <dcterms:modified xsi:type="dcterms:W3CDTF">2018-03-15T01:01:43Z</dcterms:modified>
</cp:coreProperties>
</file>